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68" r:id="rId2"/>
    <p:sldId id="269" r:id="rId3"/>
    <p:sldId id="266" r:id="rId4"/>
    <p:sldId id="267" r:id="rId5"/>
    <p:sldId id="262" r:id="rId6"/>
    <p:sldId id="263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91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0B974-3E45-4A07-9399-E6FE44665ADF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F81E3-BD65-4F24-ABB1-A2B55862B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041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F81E3-BD65-4F24-ABB1-A2B55862B3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F81E3-BD65-4F24-ABB1-A2B55862B3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9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9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4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15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7981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4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44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31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79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7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4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3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9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5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5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4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0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7FC0546-A76A-4D8D-A4F4-A70D09E364AE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2F5B-710D-4BE1-919E-CC184238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46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emf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</a:t>
            </a:r>
            <a:r>
              <a:rPr lang="en-US" sz="7200" b="0" i="0" u="none" strike="noStrike" cap="none" dirty="0" smtClean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GP2</a:t>
            </a:r>
            <a:endParaRPr dirty="0"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2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96" y="1095978"/>
            <a:ext cx="5734050" cy="5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089535" y="398103"/>
            <a:ext cx="90981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Gill Sans MT" pitchFamily="34" charset="0"/>
              </a:rPr>
              <a:t>System Use Case Diagram for Car Dealership System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2287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9535" y="398103"/>
            <a:ext cx="56925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Gill Sans MT" pitchFamily="34" charset="0"/>
              </a:rPr>
              <a:t>Matching Vehicle with Customers</a:t>
            </a:r>
            <a:endParaRPr lang="en-IN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385133" y="1440019"/>
            <a:ext cx="1828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400" b="1" dirty="0">
                <a:solidFill>
                  <a:srgbClr val="F2F2F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Use Case</a:t>
            </a:r>
            <a:endParaRPr lang="en-US" sz="2400" b="1" dirty="0">
              <a:solidFill>
                <a:srgbClr val="F2F2F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Calibri"/>
              <a:ea typeface="+mj-ea"/>
              <a:cs typeface="+mj-cs"/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82" y="2695575"/>
            <a:ext cx="2736850" cy="1905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92" y="982878"/>
            <a:ext cx="5537915" cy="575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58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7390" y="1956447"/>
            <a:ext cx="14035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dirty="0">
                <a:solidFill>
                  <a:srgbClr val="F2F2F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 pitchFamily="34" charset="0"/>
              </a:rPr>
              <a:t>Activity </a:t>
            </a:r>
            <a:endParaRPr lang="en-US" sz="2800" dirty="0" smtClean="0">
              <a:solidFill>
                <a:srgbClr val="F2F2F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Calibri" pitchFamily="34" charset="0"/>
            </a:endParaRPr>
          </a:p>
          <a:p>
            <a:pPr defTabSz="914400">
              <a:spcBef>
                <a:spcPct val="0"/>
              </a:spcBef>
              <a:defRPr/>
            </a:pPr>
            <a:r>
              <a:rPr lang="en-US" sz="2800" dirty="0" smtClean="0">
                <a:solidFill>
                  <a:srgbClr val="F2F2F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 pitchFamily="34" charset="0"/>
              </a:rPr>
              <a:t>Diagram</a:t>
            </a:r>
            <a:endParaRPr lang="en-US" sz="2800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9535" y="398103"/>
            <a:ext cx="56925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Gill Sans MT" pitchFamily="34" charset="0"/>
              </a:rPr>
              <a:t>Matching Vehicle with Customers</a:t>
            </a:r>
            <a:endParaRPr lang="en-IN" sz="320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47" y="982878"/>
            <a:ext cx="4301544" cy="5608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55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9534" y="133350"/>
            <a:ext cx="5678992" cy="6096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 MT" pitchFamily="34" charset="0"/>
              </a:rPr>
              <a:t>Sell Car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82" y="2695575"/>
            <a:ext cx="2736850" cy="1905000"/>
          </a:xfr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68342" y="20838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868342" y="20838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689674" y="628650"/>
            <a:ext cx="1828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400" b="1" dirty="0">
                <a:solidFill>
                  <a:srgbClr val="F2F2F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Use Case</a:t>
            </a:r>
            <a:endParaRPr lang="en-US" sz="2400" b="1" dirty="0">
              <a:solidFill>
                <a:srgbClr val="F2F2F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Calibri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9825" y="3648075"/>
            <a:ext cx="3048000" cy="276999"/>
          </a:xfrm>
          <a:prstGeom prst="rect">
            <a:avLst/>
          </a:prstGeom>
          <a:noFill/>
        </p:spPr>
        <p:txBody>
          <a:bodyPr rtlCol="0">
            <a:spAutoFit/>
          </a:bodyPr>
          <a:lstStyle/>
          <a:p>
            <a:endParaRPr lang="en-US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8481A39-4542-4B0E-9296-104EE48C990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4" y="822325"/>
            <a:ext cx="7405766" cy="56515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xmlns="" id="{D0C86874-0087-49FE-916C-B99F04021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4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322"/>
    </mc:Choice>
    <mc:Fallback xmlns="">
      <p:transition advTm="79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8150" y="266700"/>
            <a:ext cx="5807501" cy="6096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 MT" pitchFamily="34" charset="0"/>
              </a:rPr>
              <a:t>Sell Car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38150" y="1685925"/>
            <a:ext cx="1828800" cy="5334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800" dirty="0">
                <a:solidFill>
                  <a:srgbClr val="F2F2F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Activity Diagram</a:t>
            </a:r>
            <a:endParaRPr lang="en-US" sz="2800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Calibri"/>
              <a:ea typeface="+mj-ea"/>
              <a:cs typeface="+mj-cs"/>
            </a:endParaRPr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CB38085A-19BA-4FE4-93BF-E5256ADDE42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55111"/>
            <a:ext cx="5943600" cy="634777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xmlns="" id="{CC1AD2E1-0A80-4BC1-BD72-37C97B71E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8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661"/>
    </mc:Choice>
    <mc:Fallback xmlns="">
      <p:transition advTm="47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rPr>
              <a:t>Promotional</a:t>
            </a:r>
            <a:r>
              <a:rPr lang="en-IN" dirty="0" smtClean="0"/>
              <a:t> </a:t>
            </a:r>
            <a:r>
              <a:rPr lang="en-IN" sz="3200" dirty="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rPr>
              <a:t>Offer</a:t>
            </a:r>
            <a:endParaRPr lang="en-IN" sz="3200" dirty="0">
              <a:solidFill>
                <a:schemeClr val="tx1"/>
              </a:solidFill>
              <a:latin typeface="Gill Sans MT" pitchFamily="34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45" y="1540635"/>
            <a:ext cx="5827317" cy="489585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82" y="2695575"/>
            <a:ext cx="2736850" cy="1905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385133" y="1440019"/>
            <a:ext cx="1828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2400" b="1" dirty="0">
                <a:solidFill>
                  <a:srgbClr val="F2F2F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Use Case</a:t>
            </a:r>
            <a:endParaRPr lang="en-US" sz="2400" b="1" dirty="0">
              <a:solidFill>
                <a:srgbClr val="F2F2F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Calibri"/>
              <a:ea typeface="+mj-ea"/>
              <a:cs typeface="+mj-cs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9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24"/>
    </mc:Choice>
    <mc:Fallback>
      <p:transition spd="slow" advTm="61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rPr>
              <a:t>Promotional</a:t>
            </a:r>
            <a:r>
              <a:rPr lang="en-IN" dirty="0"/>
              <a:t> </a:t>
            </a:r>
            <a:r>
              <a:rPr lang="en-IN" sz="3200" dirty="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rPr>
              <a:t>Offer</a:t>
            </a:r>
            <a:r>
              <a:rPr lang="en-IN" sz="4400" dirty="0" smtClean="0">
                <a:solidFill>
                  <a:schemeClr val="tx1"/>
                </a:solidFill>
                <a:latin typeface="Gill Sans MT" pitchFamily="34" charset="0"/>
              </a:rPr>
              <a:t> </a:t>
            </a:r>
            <a:r>
              <a:rPr lang="en-IN" sz="3200" dirty="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rPr>
              <a:t>–</a:t>
            </a:r>
            <a:r>
              <a:rPr lang="en-IN" sz="4400" dirty="0" smtClean="0">
                <a:solidFill>
                  <a:schemeClr val="tx1"/>
                </a:solidFill>
                <a:latin typeface="Gill Sans MT" pitchFamily="34" charset="0"/>
              </a:rPr>
              <a:t> </a:t>
            </a:r>
            <a:r>
              <a:rPr lang="en-IN" sz="3200" dirty="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rPr>
              <a:t>Activity</a:t>
            </a:r>
            <a:r>
              <a:rPr lang="en-IN" sz="4400" dirty="0" smtClean="0">
                <a:solidFill>
                  <a:schemeClr val="tx1"/>
                </a:solidFill>
                <a:latin typeface="Gill Sans MT" pitchFamily="34" charset="0"/>
              </a:rPr>
              <a:t> </a:t>
            </a:r>
            <a:r>
              <a:rPr lang="en-IN" sz="3200" dirty="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rPr>
              <a:t>Diagram</a:t>
            </a:r>
            <a:r>
              <a:rPr lang="en-IN" sz="4400" dirty="0" smtClean="0">
                <a:solidFill>
                  <a:schemeClr val="tx1"/>
                </a:solidFill>
                <a:latin typeface="Gill Sans MT" pitchFamily="34" charset="0"/>
              </a:rPr>
              <a:t/>
            </a:r>
            <a:br>
              <a:rPr lang="en-IN" sz="4400" dirty="0" smtClean="0">
                <a:solidFill>
                  <a:schemeClr val="tx1"/>
                </a:solidFill>
                <a:latin typeface="Gill Sans MT" pitchFamily="34" charset="0"/>
              </a:rPr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440" y="1403521"/>
            <a:ext cx="6960358" cy="49244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0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92"/>
    </mc:Choice>
    <mc:Fallback>
      <p:transition spd="slow" advTm="45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510</TotalTime>
  <Words>57</Words>
  <Application>Microsoft Office PowerPoint</Application>
  <PresentationFormat>Widescreen</PresentationFormat>
  <Paragraphs>24</Paragraphs>
  <Slides>8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Gothic</vt:lpstr>
      <vt:lpstr>Gill Sans MT</vt:lpstr>
      <vt:lpstr>Noto Sans Symbols</vt:lpstr>
      <vt:lpstr>Wingdings 3</vt:lpstr>
      <vt:lpstr>Ion</vt:lpstr>
      <vt:lpstr>ISDS 552 GP2</vt:lpstr>
      <vt:lpstr>PowerPoint Presentation</vt:lpstr>
      <vt:lpstr>PowerPoint Presentation</vt:lpstr>
      <vt:lpstr>PowerPoint Presentation</vt:lpstr>
      <vt:lpstr>Sell Car</vt:lpstr>
      <vt:lpstr>Sell Car</vt:lpstr>
      <vt:lpstr>Promotional Offer</vt:lpstr>
      <vt:lpstr>Promotional Offer – Activity Diagram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Dealership Project</dc:title>
  <dc:creator>sanchit.singh</dc:creator>
  <cp:lastModifiedBy>sathiya</cp:lastModifiedBy>
  <cp:revision>44</cp:revision>
  <dcterms:modified xsi:type="dcterms:W3CDTF">2018-07-18T05:38:19Z</dcterms:modified>
</cp:coreProperties>
</file>